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7" r:id="rId7"/>
    <p:sldId id="260" r:id="rId8"/>
    <p:sldId id="269" r:id="rId9"/>
    <p:sldId id="261" r:id="rId10"/>
    <p:sldId id="262" r:id="rId11"/>
    <p:sldId id="264" r:id="rId12"/>
    <p:sldId id="263" r:id="rId13"/>
    <p:sldId id="265" r:id="rId14"/>
  </p:sldIdLst>
  <p:sldSz cx="14630400" cy="8229600"/>
  <p:notesSz cx="8229600" cy="14630400"/>
  <p:embeddedFontLst>
    <p:embeddedFont>
      <p:font typeface="Alice" panose="020B0604020202020204" charset="0"/>
      <p:regular r:id="rId16"/>
    </p:embeddedFont>
    <p:embeddedFont>
      <p:font typeface="Lora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232"/>
    <a:srgbClr val="006944"/>
    <a:srgbClr val="F0ED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7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28434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45049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Elephant Management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09304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innovative system offers comprehensive tools to manage elephant care, health, and welfare, ensuring a thriving environment for these magnificent creatures. The system caters to zoos, sanctuaries, conservation organizations, and researchers, empowering them to optimize elephant well-being.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3496151"/>
            <a:ext cx="5715000" cy="714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0100" y="4553426"/>
            <a:ext cx="130302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represents a significant advancement in elephant care, offering a comprehensive solution to improve welfare, enhance research, and facilitate collaborative efforts towards elephant conservation.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0100" y="5542121"/>
            <a:ext cx="6400800" cy="204882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1028700" y="5770721"/>
            <a:ext cx="2857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Sustainability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28700" y="6265069"/>
            <a:ext cx="5943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promotes sustainable practices, ensuring long-term well-being for both elephants and the ecosystems they inhabit.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500" y="5542121"/>
            <a:ext cx="6400800" cy="2048827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658100" y="5770721"/>
            <a:ext cx="2857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658100" y="6265069"/>
            <a:ext cx="5943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has the potential to significantly impact elephant conservation efforts globally, promoting best practices and raising awareness.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FF528-B451-8E41-7FF1-ADD2865C76EC}"/>
              </a:ext>
            </a:extLst>
          </p:cNvPr>
          <p:cNvSpPr/>
          <p:nvPr/>
        </p:nvSpPr>
        <p:spPr>
          <a:xfrm>
            <a:off x="12414325" y="7648687"/>
            <a:ext cx="2140771" cy="49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A0E304-F567-5CC3-8609-9322325AAEA2}"/>
              </a:ext>
            </a:extLst>
          </p:cNvPr>
          <p:cNvSpPr/>
          <p:nvPr/>
        </p:nvSpPr>
        <p:spPr>
          <a:xfrm>
            <a:off x="2379537" y="3044414"/>
            <a:ext cx="6366430" cy="1318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9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Questions</a:t>
            </a:r>
            <a:endParaRPr lang="en-US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F0E22-2DEE-F734-8160-D909204A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115" y="2434096"/>
            <a:ext cx="5235241" cy="52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062" y="536734"/>
            <a:ext cx="48797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Group 16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2" y="1536978"/>
            <a:ext cx="3096458" cy="19136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3694628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SC/2021/12446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3062" y="4116586"/>
            <a:ext cx="290191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W. M. U. T. WANNINAYAKA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818" y="1536978"/>
            <a:ext cx="3096458" cy="19136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7683" y="3755751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SC/2021/12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PATHUM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304" y="1536978"/>
            <a:ext cx="3096458" cy="19136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312304" y="3694627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CHAMIKA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184" y="5007173"/>
            <a:ext cx="3096578" cy="1913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312304" y="7171090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NETHMI 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2" y="5007173"/>
            <a:ext cx="3096458" cy="19136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3062" y="7164824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PRIYANIDU</a:t>
            </a:r>
            <a:endParaRPr lang="en-US" sz="1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683" y="5007173"/>
            <a:ext cx="3096458" cy="191369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497682" y="7164824"/>
            <a:ext cx="243982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SC/2021/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NIMANTHA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CF5D60-2D04-A3EB-FD2B-9D60FC17F931}"/>
              </a:ext>
            </a:extLst>
          </p:cNvPr>
          <p:cNvSpPr/>
          <p:nvPr/>
        </p:nvSpPr>
        <p:spPr>
          <a:xfrm>
            <a:off x="12414325" y="7648687"/>
            <a:ext cx="2140771" cy="49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6D75BA-0008-180F-A28B-8F1311790563}"/>
              </a:ext>
            </a:extLst>
          </p:cNvPr>
          <p:cNvSpPr/>
          <p:nvPr/>
        </p:nvSpPr>
        <p:spPr>
          <a:xfrm>
            <a:off x="3702728" y="3797449"/>
            <a:ext cx="6366430" cy="1318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9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072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24" y="483275"/>
            <a:ext cx="7172444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 Audience and Problem Solved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124" y="1294805"/>
            <a:ext cx="7915751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directly benefits elephant caretakers, veterinarians, and researchers, streamlining daily operations and facilitating data-driven decision-making.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124" y="2053709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789503" y="2229088"/>
            <a:ext cx="21933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Efficiency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9503" y="2608421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automates routine tasks like feeding schedules and health record management, freeing up valuable time for caretakers.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4124" y="3520678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89503" y="3696057"/>
            <a:ext cx="235160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Collaboration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9503" y="4075390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fosters seamless communication and collaboration among teams, leading to more efficient and coordinated care.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4124" y="4987647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789503" y="5163026"/>
            <a:ext cx="2193369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Insights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89503" y="5542359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 analysis provides valuable insights into elephant behavior, health trends, and environmental factors, guiding optimal care strategies.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4124" y="6454616"/>
            <a:ext cx="7915751" cy="1291590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789503" y="6629995"/>
            <a:ext cx="235874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Transparency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9503" y="7009328"/>
            <a:ext cx="756499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Transparent record-keeping and data accessibility promote accountability and responsible management practices.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0981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Technologies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7509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leverages a robust technology stack to deliver a comprehensive and efficient solution.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 Swing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62224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desktop application's user interface is built with Java Swing, known for its rich graphical components and cross-platform compatibility.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MySQL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relies on MySQL for secure and efficient data storage, ensuring data integrity and scalability.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Figma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Figma is used for UI/UX design, enabling intuitive and user-friendly interfaces for both the desktop application and website.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44936-C06D-8A50-6995-D7409AB18FEA}"/>
              </a:ext>
            </a:extLst>
          </p:cNvPr>
          <p:cNvSpPr/>
          <p:nvPr/>
        </p:nvSpPr>
        <p:spPr>
          <a:xfrm>
            <a:off x="12414325" y="7648687"/>
            <a:ext cx="2140771" cy="49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AFCC19AD-BCEB-C78D-CABB-0CBA16A9B894}"/>
              </a:ext>
            </a:extLst>
          </p:cNvPr>
          <p:cNvSpPr/>
          <p:nvPr/>
        </p:nvSpPr>
        <p:spPr>
          <a:xfrm>
            <a:off x="1005452" y="480254"/>
            <a:ext cx="39614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 DIAGRAM</a:t>
            </a:r>
            <a:endParaRPr lang="en-US" sz="4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A74FA8-471C-6F1A-727D-5004C7A2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01" y="271689"/>
            <a:ext cx="8586304" cy="5958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5F86E-09B0-B683-3119-2916F32F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6" y="3267535"/>
            <a:ext cx="7626796" cy="46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2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8507" y="530543"/>
            <a:ext cx="6343055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Desktop Application Interface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148507" y="1405414"/>
            <a:ext cx="781978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desktop application provides a centralized hub for managing various aspects of elephant care.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6148507" y="2436257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3"/>
          <p:cNvSpPr/>
          <p:nvPr/>
        </p:nvSpPr>
        <p:spPr>
          <a:xfrm>
            <a:off x="6300549" y="2507218"/>
            <a:ext cx="121444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63226" y="2436257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information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763226" y="2845237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elephants, delete elephants, update details of elephants and upcoming events.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148507" y="3852386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7"/>
          <p:cNvSpPr/>
          <p:nvPr/>
        </p:nvSpPr>
        <p:spPr>
          <a:xfrm>
            <a:off x="6291620" y="3923348"/>
            <a:ext cx="13942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763226" y="3852386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Health Records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763226" y="4261366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module allows for detailed record-keeping of each elephant's health history, including medical records, treatments, and vaccinations.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148507" y="5268516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5" name="Text 11"/>
          <p:cNvSpPr/>
          <p:nvPr/>
        </p:nvSpPr>
        <p:spPr>
          <a:xfrm>
            <a:off x="6292215" y="5339477"/>
            <a:ext cx="13823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763226" y="5268516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Feeding Schedules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6763226" y="5677495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automates the creation and management of feeding schedules, ensuring consistency and nutritional balance.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148507" y="6684645"/>
            <a:ext cx="425648" cy="42564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9" name="Text 15"/>
          <p:cNvSpPr/>
          <p:nvPr/>
        </p:nvSpPr>
        <p:spPr>
          <a:xfrm>
            <a:off x="6290905" y="6755606"/>
            <a:ext cx="140732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6763226" y="6684645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Donations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6763226" y="7093625"/>
            <a:ext cx="720506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and manage donations received, promoting transparency and accountability in financial management.</a:t>
            </a:r>
            <a:endParaRPr lang="en-US" sz="14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D4C5EE-8579-0502-CF05-6F02DDC40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02" y="1384040"/>
            <a:ext cx="4567473" cy="28773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590E74-12D1-74C6-9E68-01A39C8AD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01" y="4512420"/>
            <a:ext cx="3674466" cy="23301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CEB505-E199-BF11-62CD-178162F6E7D7}"/>
              </a:ext>
            </a:extLst>
          </p:cNvPr>
          <p:cNvSpPr/>
          <p:nvPr/>
        </p:nvSpPr>
        <p:spPr>
          <a:xfrm>
            <a:off x="12414325" y="7648687"/>
            <a:ext cx="2140771" cy="49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F38CAE5-F363-F4ED-4E5E-2692AA007DD9}"/>
              </a:ext>
            </a:extLst>
          </p:cNvPr>
          <p:cNvGrpSpPr/>
          <p:nvPr/>
        </p:nvGrpSpPr>
        <p:grpSpPr>
          <a:xfrm>
            <a:off x="1169040" y="443812"/>
            <a:ext cx="12674282" cy="7017550"/>
            <a:chOff x="1169040" y="443812"/>
            <a:chExt cx="12674282" cy="7017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A96D76-5625-B0ED-89DB-D57CDBD2C963}"/>
                </a:ext>
              </a:extLst>
            </p:cNvPr>
            <p:cNvSpPr txBox="1"/>
            <p:nvPr/>
          </p:nvSpPr>
          <p:spPr>
            <a:xfrm>
              <a:off x="4891251" y="3364373"/>
              <a:ext cx="2591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HEALTH RECORDS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C97C3A-88E3-B7F8-DBC1-9896EADF8067}"/>
                </a:ext>
              </a:extLst>
            </p:cNvPr>
            <p:cNvSpPr txBox="1"/>
            <p:nvPr/>
          </p:nvSpPr>
          <p:spPr>
            <a:xfrm>
              <a:off x="6570088" y="1324996"/>
              <a:ext cx="1792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LOGIN PAGE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6D438E-B2A0-45A2-B2B0-674F7CE1E198}"/>
                </a:ext>
              </a:extLst>
            </p:cNvPr>
            <p:cNvSpPr txBox="1"/>
            <p:nvPr/>
          </p:nvSpPr>
          <p:spPr>
            <a:xfrm>
              <a:off x="6560876" y="2206180"/>
              <a:ext cx="188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DASHBOARD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33BF2-566F-2E5E-1C0F-CFB513E00D04}"/>
                </a:ext>
              </a:extLst>
            </p:cNvPr>
            <p:cNvSpPr txBox="1"/>
            <p:nvPr/>
          </p:nvSpPr>
          <p:spPr>
            <a:xfrm>
              <a:off x="6584032" y="443812"/>
              <a:ext cx="1840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START PAGE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6FBA7-BDFF-FA05-608E-D6857B870867}"/>
                </a:ext>
              </a:extLst>
            </p:cNvPr>
            <p:cNvSpPr txBox="1"/>
            <p:nvPr/>
          </p:nvSpPr>
          <p:spPr>
            <a:xfrm>
              <a:off x="1929599" y="6032237"/>
              <a:ext cx="2917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UPDATE ELEPHANT’S DETAILS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8C2CB1-89C2-2EA2-ADF3-08823DE46221}"/>
                </a:ext>
              </a:extLst>
            </p:cNvPr>
            <p:cNvSpPr txBox="1"/>
            <p:nvPr/>
          </p:nvSpPr>
          <p:spPr>
            <a:xfrm>
              <a:off x="8518967" y="3364373"/>
              <a:ext cx="2892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FEEDING SCHEDULE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9E1AF-0920-22AB-68BC-F1B3F415E8EA}"/>
                </a:ext>
              </a:extLst>
            </p:cNvPr>
            <p:cNvSpPr txBox="1"/>
            <p:nvPr/>
          </p:nvSpPr>
          <p:spPr>
            <a:xfrm>
              <a:off x="12095547" y="3364373"/>
              <a:ext cx="1747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DONATION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E8D355-3E00-8A5B-879F-D2F0B6D497A5}"/>
                </a:ext>
              </a:extLst>
            </p:cNvPr>
            <p:cNvSpPr txBox="1"/>
            <p:nvPr/>
          </p:nvSpPr>
          <p:spPr>
            <a:xfrm>
              <a:off x="1929599" y="4403563"/>
              <a:ext cx="2917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SHOW ELEPHANT RECORDS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7B7FCE-324A-1045-7DE9-E06E86814017}"/>
                </a:ext>
              </a:extLst>
            </p:cNvPr>
            <p:cNvSpPr txBox="1"/>
            <p:nvPr/>
          </p:nvSpPr>
          <p:spPr>
            <a:xfrm>
              <a:off x="1929599" y="5402566"/>
              <a:ext cx="2448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ELEPHANTS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742977-7203-FCA4-70C8-1C495AA97CF6}"/>
                </a:ext>
              </a:extLst>
            </p:cNvPr>
            <p:cNvSpPr txBox="1"/>
            <p:nvPr/>
          </p:nvSpPr>
          <p:spPr>
            <a:xfrm>
              <a:off x="1169040" y="3364373"/>
              <a:ext cx="2118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INFORMATION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B8155-3FF1-69BA-8D44-8F148567DA60}"/>
                </a:ext>
              </a:extLst>
            </p:cNvPr>
            <p:cNvSpPr txBox="1"/>
            <p:nvPr/>
          </p:nvSpPr>
          <p:spPr>
            <a:xfrm>
              <a:off x="1929599" y="7031240"/>
              <a:ext cx="2830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DELETE ELEPHANTS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188BBB-76EB-A1DC-083B-5A4CE75A8941}"/>
                </a:ext>
              </a:extLst>
            </p:cNvPr>
            <p:cNvSpPr txBox="1"/>
            <p:nvPr/>
          </p:nvSpPr>
          <p:spPr>
            <a:xfrm>
              <a:off x="5776237" y="5683742"/>
              <a:ext cx="3077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VACCINE DETAILS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E097E-7E3E-50D8-7831-43A82E4EC901}"/>
                </a:ext>
              </a:extLst>
            </p:cNvPr>
            <p:cNvSpPr txBox="1"/>
            <p:nvPr/>
          </p:nvSpPr>
          <p:spPr>
            <a:xfrm>
              <a:off x="5770409" y="4403563"/>
              <a:ext cx="2591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TODAY’S VACCINES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B29DC2-D47F-B309-78A0-0EA32EAF7866}"/>
                </a:ext>
              </a:extLst>
            </p:cNvPr>
            <p:cNvSpPr txBox="1"/>
            <p:nvPr/>
          </p:nvSpPr>
          <p:spPr>
            <a:xfrm>
              <a:off x="5770409" y="5044773"/>
              <a:ext cx="2892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ce" panose="020B0604020202020204" charset="0"/>
                  <a:ea typeface="Alice" panose="020B0604020202020204" charset="0"/>
                </a:rPr>
                <a:t>ADD HEALTH DETAILS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21F4543-9C64-6793-3AE5-996011C166AB}"/>
                </a:ext>
              </a:extLst>
            </p:cNvPr>
            <p:cNvSpPr/>
            <p:nvPr/>
          </p:nvSpPr>
          <p:spPr>
            <a:xfrm>
              <a:off x="1446835" y="451412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67B7604-7492-D62D-E395-60650107BAEF}"/>
                </a:ext>
              </a:extLst>
            </p:cNvPr>
            <p:cNvSpPr/>
            <p:nvPr/>
          </p:nvSpPr>
          <p:spPr>
            <a:xfrm>
              <a:off x="1446835" y="5479293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D9C32CF-AF03-9C15-4C48-ECE695701E06}"/>
                </a:ext>
              </a:extLst>
            </p:cNvPr>
            <p:cNvSpPr/>
            <p:nvPr/>
          </p:nvSpPr>
          <p:spPr>
            <a:xfrm>
              <a:off x="1446835" y="61135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E03FB0-BA5A-3847-30FF-6A218D76F0F4}"/>
                </a:ext>
              </a:extLst>
            </p:cNvPr>
            <p:cNvSpPr/>
            <p:nvPr/>
          </p:nvSpPr>
          <p:spPr>
            <a:xfrm>
              <a:off x="1446835" y="711026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439C4A-7C15-BC0C-76B4-AB1D8C3CD059}"/>
                </a:ext>
              </a:extLst>
            </p:cNvPr>
            <p:cNvSpPr/>
            <p:nvPr/>
          </p:nvSpPr>
          <p:spPr>
            <a:xfrm>
              <a:off x="1319025" y="3837613"/>
              <a:ext cx="119368" cy="3547035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A998DB5-DE7F-3144-57DD-916A7D982C4B}"/>
                </a:ext>
              </a:extLst>
            </p:cNvPr>
            <p:cNvSpPr/>
            <p:nvPr/>
          </p:nvSpPr>
          <p:spPr>
            <a:xfrm>
              <a:off x="5282617" y="45025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2160831-86A4-FE97-A87F-FA208549EA55}"/>
                </a:ext>
              </a:extLst>
            </p:cNvPr>
            <p:cNvSpPr/>
            <p:nvPr/>
          </p:nvSpPr>
          <p:spPr>
            <a:xfrm>
              <a:off x="5282617" y="514781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B351D40-0740-FA86-8771-F69227FEB734}"/>
                </a:ext>
              </a:extLst>
            </p:cNvPr>
            <p:cNvSpPr/>
            <p:nvPr/>
          </p:nvSpPr>
          <p:spPr>
            <a:xfrm>
              <a:off x="5274174" y="576363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39179D-E15E-0AA4-0516-014C74F9E3D9}"/>
                </a:ext>
              </a:extLst>
            </p:cNvPr>
            <p:cNvSpPr/>
            <p:nvPr/>
          </p:nvSpPr>
          <p:spPr>
            <a:xfrm>
              <a:off x="5163248" y="3826038"/>
              <a:ext cx="119369" cy="2206199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C743A34-3136-38C5-CB7A-68A4B470B008}"/>
                </a:ext>
              </a:extLst>
            </p:cNvPr>
            <p:cNvSpPr/>
            <p:nvPr/>
          </p:nvSpPr>
          <p:spPr>
            <a:xfrm rot="5400000">
              <a:off x="7073818" y="90547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146C424-5C49-B570-4AAC-4CC022CF75D6}"/>
                </a:ext>
              </a:extLst>
            </p:cNvPr>
            <p:cNvSpPr/>
            <p:nvPr/>
          </p:nvSpPr>
          <p:spPr>
            <a:xfrm rot="5400000">
              <a:off x="7087281" y="1820871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0E1427-C4E6-2480-5BA0-8BF093E4E39B}"/>
                </a:ext>
              </a:extLst>
            </p:cNvPr>
            <p:cNvSpPr/>
            <p:nvPr/>
          </p:nvSpPr>
          <p:spPr>
            <a:xfrm rot="5400000">
              <a:off x="7378110" y="-2528318"/>
              <a:ext cx="117247" cy="10776030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D025D8A-3135-96DD-8F5D-E164DE7ABDA7}"/>
                </a:ext>
              </a:extLst>
            </p:cNvPr>
            <p:cNvSpPr/>
            <p:nvPr/>
          </p:nvSpPr>
          <p:spPr>
            <a:xfrm rot="5400000">
              <a:off x="1892706" y="295446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9FD65B27-7A1A-0B3F-CB21-F7180BF3AAFD}"/>
                </a:ext>
              </a:extLst>
            </p:cNvPr>
            <p:cNvSpPr/>
            <p:nvPr/>
          </p:nvSpPr>
          <p:spPr>
            <a:xfrm rot="5400000">
              <a:off x="5816752" y="2984152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E49E4C9-1038-7430-CE8F-27B13B930C47}"/>
                </a:ext>
              </a:extLst>
            </p:cNvPr>
            <p:cNvSpPr/>
            <p:nvPr/>
          </p:nvSpPr>
          <p:spPr>
            <a:xfrm rot="5400000">
              <a:off x="9548395" y="2980037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CEC0A13-0D0C-3A98-509C-4B31EA7CD175}"/>
                </a:ext>
              </a:extLst>
            </p:cNvPr>
            <p:cNvSpPr/>
            <p:nvPr/>
          </p:nvSpPr>
          <p:spPr>
            <a:xfrm rot="5400000">
              <a:off x="12497999" y="2958784"/>
              <a:ext cx="482764" cy="351101"/>
            </a:xfrm>
            <a:prstGeom prst="rightArrow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D63BED-5A93-F73E-C94E-9AE70BC916B2}"/>
                </a:ext>
              </a:extLst>
            </p:cNvPr>
            <p:cNvSpPr/>
            <p:nvPr/>
          </p:nvSpPr>
          <p:spPr>
            <a:xfrm>
              <a:off x="7251494" y="2581154"/>
              <a:ext cx="169059" cy="333051"/>
            </a:xfrm>
            <a:prstGeom prst="rect">
              <a:avLst/>
            </a:prstGeom>
            <a:solidFill>
              <a:srgbClr val="006944"/>
            </a:solidFill>
            <a:ln>
              <a:solidFill>
                <a:srgbClr val="006944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lice" panose="020B0604020202020204" charset="0"/>
                <a:ea typeface="Alic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51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6E5DD8-19CF-E168-58B0-12C1243CE54F}"/>
              </a:ext>
            </a:extLst>
          </p:cNvPr>
          <p:cNvSpPr txBox="1"/>
          <p:nvPr/>
        </p:nvSpPr>
        <p:spPr>
          <a:xfrm>
            <a:off x="3680749" y="2534856"/>
            <a:ext cx="5717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video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AFAF3-59DD-2766-6C0B-10B42CD0B660}"/>
              </a:ext>
            </a:extLst>
          </p:cNvPr>
          <p:cNvSpPr/>
          <p:nvPr/>
        </p:nvSpPr>
        <p:spPr>
          <a:xfrm>
            <a:off x="12414325" y="7648687"/>
            <a:ext cx="2140771" cy="49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086BA3-F42C-9710-EA2A-43D01308BC79}"/>
              </a:ext>
            </a:extLst>
          </p:cNvPr>
          <p:cNvSpPr/>
          <p:nvPr/>
        </p:nvSpPr>
        <p:spPr>
          <a:xfrm>
            <a:off x="3900160" y="3291841"/>
            <a:ext cx="5190053" cy="128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6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Website Interface</a:t>
            </a:r>
            <a:endParaRPr lang="en-US" sz="6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25F6AE-269B-AA76-052B-0DE3F2E78D57}"/>
              </a:ext>
            </a:extLst>
          </p:cNvPr>
          <p:cNvSpPr/>
          <p:nvPr/>
        </p:nvSpPr>
        <p:spPr>
          <a:xfrm>
            <a:off x="12414325" y="7648687"/>
            <a:ext cx="2140771" cy="49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9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144" y="456605"/>
            <a:ext cx="7981712" cy="1037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the Elephant Management System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1144" y="1743432"/>
            <a:ext cx="798171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Elephant Management System offers numerous advantages for elephant care and conservation efforts.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4" y="2461736"/>
            <a:ext cx="830342" cy="1328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0565" y="2627709"/>
            <a:ext cx="20758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Improved Health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0565" y="2986802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promotes proactive health management, leading to early detection of issues and timely interventions.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4" y="3790236"/>
            <a:ext cx="830342" cy="1328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0565" y="3956209"/>
            <a:ext cx="20758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Welfare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0565" y="4315301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optimizes care routines, reducing stress and promoting a more natural environment for elephants.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4" y="5118735"/>
            <a:ext cx="830342" cy="1328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0565" y="5284708"/>
            <a:ext cx="223325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Increased Transparency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60565" y="5643801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fosters transparency in elephant care practices, building trust with stakeholders and promoting accountability.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4" y="6447234"/>
            <a:ext cx="830342" cy="13284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60565" y="6613207"/>
            <a:ext cx="2755106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Decision-Making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660565" y="6972300"/>
            <a:ext cx="690229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provides valuable data insights, guiding researchers and caretakers towards evidence-based decisions.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584</Words>
  <Application>Microsoft Office PowerPoint</Application>
  <PresentationFormat>Custom</PresentationFormat>
  <Paragraphs>90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Alice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Timasha Wanninayake</cp:lastModifiedBy>
  <cp:revision>38</cp:revision>
  <dcterms:created xsi:type="dcterms:W3CDTF">2024-09-08T18:14:15Z</dcterms:created>
  <dcterms:modified xsi:type="dcterms:W3CDTF">2024-09-10T18:02:46Z</dcterms:modified>
</cp:coreProperties>
</file>